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66" r:id="rId4"/>
    <p:sldId id="265" r:id="rId5"/>
    <p:sldId id="315" r:id="rId6"/>
    <p:sldId id="317" r:id="rId7"/>
    <p:sldId id="268" r:id="rId8"/>
    <p:sldId id="285" r:id="rId9"/>
    <p:sldId id="286" r:id="rId10"/>
    <p:sldId id="271" r:id="rId11"/>
    <p:sldId id="274" r:id="rId12"/>
    <p:sldId id="287" r:id="rId13"/>
    <p:sldId id="288" r:id="rId14"/>
    <p:sldId id="316" r:id="rId15"/>
    <p:sldId id="293" r:id="rId16"/>
    <p:sldId id="294" r:id="rId17"/>
    <p:sldId id="295" r:id="rId18"/>
    <p:sldId id="299" r:id="rId19"/>
    <p:sldId id="302" r:id="rId20"/>
    <p:sldId id="296" r:id="rId21"/>
    <p:sldId id="297" r:id="rId22"/>
    <p:sldId id="298" r:id="rId23"/>
    <p:sldId id="303" r:id="rId24"/>
    <p:sldId id="305" r:id="rId25"/>
    <p:sldId id="300" r:id="rId26"/>
    <p:sldId id="301" r:id="rId27"/>
    <p:sldId id="304" r:id="rId28"/>
    <p:sldId id="306" r:id="rId29"/>
    <p:sldId id="307" r:id="rId30"/>
    <p:sldId id="309" r:id="rId31"/>
    <p:sldId id="310" r:id="rId32"/>
    <p:sldId id="308" r:id="rId33"/>
    <p:sldId id="318" r:id="rId34"/>
    <p:sldId id="289" r:id="rId35"/>
    <p:sldId id="312" r:id="rId36"/>
    <p:sldId id="290" r:id="rId37"/>
    <p:sldId id="291" r:id="rId38"/>
    <p:sldId id="272" r:id="rId39"/>
    <p:sldId id="273" r:id="rId40"/>
    <p:sldId id="278" r:id="rId41"/>
    <p:sldId id="279" r:id="rId42"/>
    <p:sldId id="280" r:id="rId43"/>
    <p:sldId id="281" r:id="rId44"/>
    <p:sldId id="311" r:id="rId45"/>
    <p:sldId id="282" r:id="rId46"/>
  </p:sldIdLst>
  <p:sldSz cx="9144000" cy="5143500" type="screen16x9"/>
  <p:notesSz cx="6858000" cy="9144000"/>
  <p:embeddedFontLst>
    <p:embeddedFont>
      <p:font typeface="나눔고딕" panose="020B0600000101010101" charset="-127"/>
      <p:regular r:id="rId48"/>
      <p:bold r:id="rId49"/>
    </p:embeddedFont>
    <p:embeddedFont>
      <p:font typeface="Nanum Gothic" panose="020B0600000101010101" charset="-127"/>
      <p:regular r:id="rId50"/>
      <p:bold r:id="rId51"/>
    </p:embeddedFont>
    <p:embeddedFont>
      <p:font typeface="한컴 고딕" panose="02000500000000000000" pitchFamily="2" charset="-127"/>
      <p:regular r:id="rId52"/>
      <p:bold r:id="rId53"/>
    </p:embeddedFont>
    <p:embeddedFont>
      <p:font typeface="Bell MT" panose="02020503060305020303" pitchFamily="18" charset="0"/>
      <p:regular r:id="rId54"/>
      <p:bold r:id="rId55"/>
      <p:italic r:id="rId56"/>
    </p:embeddedFont>
    <p:embeddedFont>
      <p:font typeface="함초롬돋움" panose="020B0604000101010101" pitchFamily="50" charset="-127"/>
      <p:regular r:id="rId57"/>
      <p:bold r:id="rId58"/>
    </p:embeddedFont>
    <p:embeddedFont>
      <p:font typeface="Tahoma" panose="020B0604030504040204" pitchFamily="34" charset="0"/>
      <p:regular r:id="rId59"/>
      <p:bold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315"/>
            <p14:sldId id="317"/>
            <p14:sldId id="268"/>
            <p14:sldId id="285"/>
            <p14:sldId id="286"/>
            <p14:sldId id="271"/>
            <p14:sldId id="274"/>
            <p14:sldId id="287"/>
            <p14:sldId id="288"/>
            <p14:sldId id="316"/>
            <p14:sldId id="293"/>
            <p14:sldId id="294"/>
            <p14:sldId id="295"/>
            <p14:sldId id="299"/>
            <p14:sldId id="302"/>
            <p14:sldId id="296"/>
            <p14:sldId id="297"/>
            <p14:sldId id="298"/>
            <p14:sldId id="303"/>
            <p14:sldId id="305"/>
            <p14:sldId id="300"/>
            <p14:sldId id="301"/>
            <p14:sldId id="304"/>
            <p14:sldId id="306"/>
            <p14:sldId id="307"/>
            <p14:sldId id="309"/>
            <p14:sldId id="310"/>
            <p14:sldId id="308"/>
            <p14:sldId id="318"/>
            <p14:sldId id="289"/>
            <p14:sldId id="312"/>
            <p14:sldId id="290"/>
            <p14:sldId id="291"/>
            <p14:sldId id="272"/>
            <p14:sldId id="273"/>
            <p14:sldId id="278"/>
            <p14:sldId id="279"/>
            <p14:sldId id="280"/>
            <p14:sldId id="281"/>
            <p14:sldId id="31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049"/>
    <a:srgbClr val="507C5F"/>
    <a:srgbClr val="366C5B"/>
    <a:srgbClr val="EDF6FD"/>
    <a:srgbClr val="E4F1FC"/>
    <a:srgbClr val="FFFFCC"/>
    <a:srgbClr val="FFFFD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1E5F2F-2EE8-CD4D-B093-12259E9AC0BA}" v="158" dt="2020-03-02T09:10:06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8" autoAdjust="0"/>
    <p:restoredTop sz="94582"/>
  </p:normalViewPr>
  <p:slideViewPr>
    <p:cSldViewPr>
      <p:cViewPr varScale="1">
        <p:scale>
          <a:sx n="65" d="100"/>
          <a:sy n="65" d="100"/>
        </p:scale>
        <p:origin x="38" y="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병남" userId="241ee3f3-05ad-4f47-8bfc-9e9188b85294" providerId="ADAL" clId="{A91E5F2F-2EE8-CD4D-B093-12259E9AC0BA}"/>
    <pc:docChg chg="undo redo custSel addSld delSld modSld modSection">
      <pc:chgData name="박병남" userId="241ee3f3-05ad-4f47-8bfc-9e9188b85294" providerId="ADAL" clId="{A91E5F2F-2EE8-CD4D-B093-12259E9AC0BA}" dt="2020-03-02T09:10:27.422" v="1755" actId="2696"/>
      <pc:docMkLst>
        <pc:docMk/>
      </pc:docMkLst>
      <pc:sldChg chg="modSp">
        <pc:chgData name="박병남" userId="241ee3f3-05ad-4f47-8bfc-9e9188b85294" providerId="ADAL" clId="{A91E5F2F-2EE8-CD4D-B093-12259E9AC0BA}" dt="2020-03-02T09:09:46.218" v="1691" actId="20577"/>
        <pc:sldMkLst>
          <pc:docMk/>
          <pc:sldMk cId="1265378542" sldId="258"/>
        </pc:sldMkLst>
        <pc:spChg chg="mod">
          <ac:chgData name="박병남" userId="241ee3f3-05ad-4f47-8bfc-9e9188b85294" providerId="ADAL" clId="{A91E5F2F-2EE8-CD4D-B093-12259E9AC0BA}" dt="2020-03-02T09:09:46.218" v="1691" actId="20577"/>
          <ac:spMkLst>
            <pc:docMk/>
            <pc:sldMk cId="1265378542" sldId="258"/>
            <ac:spMk id="13" creationId="{00000000-0000-0000-0000-000000000000}"/>
          </ac:spMkLst>
        </pc:spChg>
      </pc:sldChg>
      <pc:sldChg chg="add">
        <pc:chgData name="박병남" userId="241ee3f3-05ad-4f47-8bfc-9e9188b85294" providerId="ADAL" clId="{A91E5F2F-2EE8-CD4D-B093-12259E9AC0BA}" dt="2020-03-02T09:08:30.046" v="1642"/>
        <pc:sldMkLst>
          <pc:docMk/>
          <pc:sldMk cId="3575777365" sldId="268"/>
        </pc:sldMkLst>
      </pc:sldChg>
      <pc:sldChg chg="del">
        <pc:chgData name="박병남" userId="241ee3f3-05ad-4f47-8bfc-9e9188b85294" providerId="ADAL" clId="{A91E5F2F-2EE8-CD4D-B093-12259E9AC0BA}" dt="2020-03-02T09:10:18.165" v="1754" actId="2696"/>
        <pc:sldMkLst>
          <pc:docMk/>
          <pc:sldMk cId="3767729593" sldId="269"/>
        </pc:sldMkLst>
      </pc:sldChg>
      <pc:sldChg chg="add del">
        <pc:chgData name="박병남" userId="241ee3f3-05ad-4f47-8bfc-9e9188b85294" providerId="ADAL" clId="{A91E5F2F-2EE8-CD4D-B093-12259E9AC0BA}" dt="2020-03-02T09:10:27.422" v="1755" actId="2696"/>
        <pc:sldMkLst>
          <pc:docMk/>
          <pc:sldMk cId="2188313763" sldId="284"/>
        </pc:sldMkLst>
      </pc:sldChg>
      <pc:sldChg chg="add">
        <pc:chgData name="박병남" userId="241ee3f3-05ad-4f47-8bfc-9e9188b85294" providerId="ADAL" clId="{A91E5F2F-2EE8-CD4D-B093-12259E9AC0BA}" dt="2020-03-02T09:08:30.046" v="1642"/>
        <pc:sldMkLst>
          <pc:docMk/>
          <pc:sldMk cId="2598577813" sldId="285"/>
        </pc:sldMkLst>
      </pc:sldChg>
      <pc:sldChg chg="add">
        <pc:chgData name="박병남" userId="241ee3f3-05ad-4f47-8bfc-9e9188b85294" providerId="ADAL" clId="{A91E5F2F-2EE8-CD4D-B093-12259E9AC0BA}" dt="2020-03-02T09:08:30.046" v="1642"/>
        <pc:sldMkLst>
          <pc:docMk/>
          <pc:sldMk cId="4275485883" sldId="286"/>
        </pc:sldMkLst>
      </pc:sldChg>
      <pc:sldChg chg="modSp">
        <pc:chgData name="박병남" userId="241ee3f3-05ad-4f47-8bfc-9e9188b85294" providerId="ADAL" clId="{A91E5F2F-2EE8-CD4D-B093-12259E9AC0BA}" dt="2020-03-02T09:05:53.504" v="1640" actId="1076"/>
        <pc:sldMkLst>
          <pc:docMk/>
          <pc:sldMk cId="1166464620" sldId="299"/>
        </pc:sldMkLst>
        <pc:picChg chg="mod">
          <ac:chgData name="박병남" userId="241ee3f3-05ad-4f47-8bfc-9e9188b85294" providerId="ADAL" clId="{A91E5F2F-2EE8-CD4D-B093-12259E9AC0BA}" dt="2020-03-02T09:05:53.504" v="1640" actId="1076"/>
          <ac:picMkLst>
            <pc:docMk/>
            <pc:sldMk cId="1166464620" sldId="299"/>
            <ac:picMk id="6" creationId="{CA324F64-ABCD-40D3-9D71-7754058A855A}"/>
          </ac:picMkLst>
        </pc:picChg>
      </pc:sldChg>
      <pc:sldChg chg="addSp delSp modSp">
        <pc:chgData name="박병남" userId="241ee3f3-05ad-4f47-8bfc-9e9188b85294" providerId="ADAL" clId="{A91E5F2F-2EE8-CD4D-B093-12259E9AC0BA}" dt="2020-03-02T09:05:54.023" v="1641" actId="1076"/>
        <pc:sldMkLst>
          <pc:docMk/>
          <pc:sldMk cId="963757783" sldId="311"/>
        </pc:sldMkLst>
        <pc:spChg chg="mod">
          <ac:chgData name="박병남" userId="241ee3f3-05ad-4f47-8bfc-9e9188b85294" providerId="ADAL" clId="{A91E5F2F-2EE8-CD4D-B093-12259E9AC0BA}" dt="2020-03-02T09:05:54.023" v="1641" actId="1076"/>
          <ac:spMkLst>
            <pc:docMk/>
            <pc:sldMk cId="963757783" sldId="311"/>
            <ac:spMk id="2" creationId="{DFF0D453-4E26-CE4B-A8FA-2CD2CFE1B9FB}"/>
          </ac:spMkLst>
        </pc:spChg>
        <pc:spChg chg="add del mod">
          <ac:chgData name="박병남" userId="241ee3f3-05ad-4f47-8bfc-9e9188b85294" providerId="ADAL" clId="{A91E5F2F-2EE8-CD4D-B093-12259E9AC0BA}" dt="2020-03-02T09:00:26.846" v="1483"/>
          <ac:spMkLst>
            <pc:docMk/>
            <pc:sldMk cId="963757783" sldId="311"/>
            <ac:spMk id="3" creationId="{DB6DD68C-5E75-BC40-918D-425FE6EF6C39}"/>
          </ac:spMkLst>
        </pc:spChg>
      </pc:sldChg>
      <pc:sldChg chg="addSp delSp modSp add">
        <pc:chgData name="박병남" userId="241ee3f3-05ad-4f47-8bfc-9e9188b85294" providerId="ADAL" clId="{A91E5F2F-2EE8-CD4D-B093-12259E9AC0BA}" dt="2020-03-02T08:52:58.910" v="1101" actId="478"/>
        <pc:sldMkLst>
          <pc:docMk/>
          <pc:sldMk cId="21379239" sldId="316"/>
        </pc:sldMkLst>
        <pc:spChg chg="mod">
          <ac:chgData name="박병남" userId="241ee3f3-05ad-4f47-8bfc-9e9188b85294" providerId="ADAL" clId="{A91E5F2F-2EE8-CD4D-B093-12259E9AC0BA}" dt="2020-03-02T08:32:37.815" v="173" actId="20577"/>
          <ac:spMkLst>
            <pc:docMk/>
            <pc:sldMk cId="21379239" sldId="316"/>
            <ac:spMk id="6" creationId="{EE3BC39A-FA89-461C-AD18-3DF672E99D4E}"/>
          </ac:spMkLst>
        </pc:spChg>
        <pc:spChg chg="add del mod">
          <ac:chgData name="박병남" userId="241ee3f3-05ad-4f47-8bfc-9e9188b85294" providerId="ADAL" clId="{A91E5F2F-2EE8-CD4D-B093-12259E9AC0BA}" dt="2020-03-02T08:36:24.086" v="346"/>
          <ac:spMkLst>
            <pc:docMk/>
            <pc:sldMk cId="21379239" sldId="316"/>
            <ac:spMk id="8" creationId="{5D6D5C32-28B3-F44E-B0D7-0995599D902D}"/>
          </ac:spMkLst>
        </pc:spChg>
        <pc:spChg chg="add del mod">
          <ac:chgData name="박병남" userId="241ee3f3-05ad-4f47-8bfc-9e9188b85294" providerId="ADAL" clId="{A91E5F2F-2EE8-CD4D-B093-12259E9AC0BA}" dt="2020-03-02T08:36:35.740" v="350" actId="478"/>
          <ac:spMkLst>
            <pc:docMk/>
            <pc:sldMk cId="21379239" sldId="316"/>
            <ac:spMk id="10" creationId="{603A7DE5-87A6-FC48-8F45-2D05C60C0280}"/>
          </ac:spMkLst>
        </pc:spChg>
        <pc:spChg chg="mod">
          <ac:chgData name="박병남" userId="241ee3f3-05ad-4f47-8bfc-9e9188b85294" providerId="ADAL" clId="{A91E5F2F-2EE8-CD4D-B093-12259E9AC0BA}" dt="2020-03-02T08:33:27.849" v="272" actId="20577"/>
          <ac:spMkLst>
            <pc:docMk/>
            <pc:sldMk cId="21379239" sldId="316"/>
            <ac:spMk id="15" creationId="{A642CB49-3BD8-604B-98FE-A9E5A1FEF8AF}"/>
          </ac:spMkLst>
        </pc:spChg>
        <pc:spChg chg="mod">
          <ac:chgData name="박병남" userId="241ee3f3-05ad-4f47-8bfc-9e9188b85294" providerId="ADAL" clId="{A91E5F2F-2EE8-CD4D-B093-12259E9AC0BA}" dt="2020-03-02T08:40:09.857" v="429" actId="20577"/>
          <ac:spMkLst>
            <pc:docMk/>
            <pc:sldMk cId="21379239" sldId="316"/>
            <ac:spMk id="22" creationId="{C6BB39B2-91B2-FA4C-89C5-FF378BF8F55E}"/>
          </ac:spMkLst>
        </pc:spChg>
        <pc:spChg chg="mod">
          <ac:chgData name="박병남" userId="241ee3f3-05ad-4f47-8bfc-9e9188b85294" providerId="ADAL" clId="{A91E5F2F-2EE8-CD4D-B093-12259E9AC0BA}" dt="2020-03-02T08:32:58.801" v="220" actId="20577"/>
          <ac:spMkLst>
            <pc:docMk/>
            <pc:sldMk cId="21379239" sldId="316"/>
            <ac:spMk id="23" creationId="{AE6091A1-6322-F34F-96BC-D943A0679577}"/>
          </ac:spMkLst>
        </pc:spChg>
        <pc:spChg chg="mod">
          <ac:chgData name="박병남" userId="241ee3f3-05ad-4f47-8bfc-9e9188b85294" providerId="ADAL" clId="{A91E5F2F-2EE8-CD4D-B093-12259E9AC0BA}" dt="2020-03-02T08:36:22.154" v="344" actId="20577"/>
          <ac:spMkLst>
            <pc:docMk/>
            <pc:sldMk cId="21379239" sldId="316"/>
            <ac:spMk id="29" creationId="{151672C4-356A-7747-8B58-46846E67D5C6}"/>
          </ac:spMkLst>
        </pc:spChg>
        <pc:spChg chg="del mod">
          <ac:chgData name="박병남" userId="241ee3f3-05ad-4f47-8bfc-9e9188b85294" providerId="ADAL" clId="{A91E5F2F-2EE8-CD4D-B093-12259E9AC0BA}" dt="2020-03-02T08:38:17.009" v="353" actId="478"/>
          <ac:spMkLst>
            <pc:docMk/>
            <pc:sldMk cId="21379239" sldId="316"/>
            <ac:spMk id="31" creationId="{067D4A71-0157-904D-BD92-1512EFB57C0F}"/>
          </ac:spMkLst>
        </pc:spChg>
        <pc:spChg chg="mod">
          <ac:chgData name="박병남" userId="241ee3f3-05ad-4f47-8bfc-9e9188b85294" providerId="ADAL" clId="{A91E5F2F-2EE8-CD4D-B093-12259E9AC0BA}" dt="2020-03-02T08:40:57.228" v="539" actId="20577"/>
          <ac:spMkLst>
            <pc:docMk/>
            <pc:sldMk cId="21379239" sldId="316"/>
            <ac:spMk id="44" creationId="{17E2F158-1631-C240-B5A7-A0BD16946528}"/>
          </ac:spMkLst>
        </pc:spChg>
        <pc:spChg chg="mod">
          <ac:chgData name="박병남" userId="241ee3f3-05ad-4f47-8bfc-9e9188b85294" providerId="ADAL" clId="{A91E5F2F-2EE8-CD4D-B093-12259E9AC0BA}" dt="2020-03-02T08:41:22.598" v="555" actId="1076"/>
          <ac:spMkLst>
            <pc:docMk/>
            <pc:sldMk cId="21379239" sldId="316"/>
            <ac:spMk id="45" creationId="{1E937738-1D15-A048-B559-B925FFCE0CE9}"/>
          </ac:spMkLst>
        </pc:spChg>
        <pc:spChg chg="mod">
          <ac:chgData name="박병남" userId="241ee3f3-05ad-4f47-8bfc-9e9188b85294" providerId="ADAL" clId="{A91E5F2F-2EE8-CD4D-B093-12259E9AC0BA}" dt="2020-03-02T08:50:20.009" v="1030" actId="20577"/>
          <ac:spMkLst>
            <pc:docMk/>
            <pc:sldMk cId="21379239" sldId="316"/>
            <ac:spMk id="46" creationId="{32A2626E-99A7-6042-967F-303ADC957123}"/>
          </ac:spMkLst>
        </pc:spChg>
        <pc:spChg chg="mod">
          <ac:chgData name="박병남" userId="241ee3f3-05ad-4f47-8bfc-9e9188b85294" providerId="ADAL" clId="{A91E5F2F-2EE8-CD4D-B093-12259E9AC0BA}" dt="2020-03-02T08:50:50.763" v="1035" actId="1076"/>
          <ac:spMkLst>
            <pc:docMk/>
            <pc:sldMk cId="21379239" sldId="316"/>
            <ac:spMk id="48" creationId="{F644B146-2856-4B44-8A32-313C3CBD5746}"/>
          </ac:spMkLst>
        </pc:spChg>
        <pc:spChg chg="del">
          <ac:chgData name="박병남" userId="241ee3f3-05ad-4f47-8bfc-9e9188b85294" providerId="ADAL" clId="{A91E5F2F-2EE8-CD4D-B093-12259E9AC0BA}" dt="2020-03-02T08:41:15.041" v="553" actId="478"/>
          <ac:spMkLst>
            <pc:docMk/>
            <pc:sldMk cId="21379239" sldId="316"/>
            <ac:spMk id="50" creationId="{78F196F6-37B3-B440-9673-08EDEDE9F96D}"/>
          </ac:spMkLst>
        </pc:spChg>
        <pc:spChg chg="mod">
          <ac:chgData name="박병남" userId="241ee3f3-05ad-4f47-8bfc-9e9188b85294" providerId="ADAL" clId="{A91E5F2F-2EE8-CD4D-B093-12259E9AC0BA}" dt="2020-03-02T08:31:54.358" v="41" actId="20577"/>
          <ac:spMkLst>
            <pc:docMk/>
            <pc:sldMk cId="21379239" sldId="316"/>
            <ac:spMk id="55" creationId="{AF312D87-DD89-B841-8F00-FAA27EC4B449}"/>
          </ac:spMkLst>
        </pc:spChg>
        <pc:spChg chg="add mod">
          <ac:chgData name="박병남" userId="241ee3f3-05ad-4f47-8bfc-9e9188b85294" providerId="ADAL" clId="{A91E5F2F-2EE8-CD4D-B093-12259E9AC0BA}" dt="2020-03-02T08:50:44.790" v="1034" actId="1076"/>
          <ac:spMkLst>
            <pc:docMk/>
            <pc:sldMk cId="21379239" sldId="316"/>
            <ac:spMk id="56" creationId="{B4AC2A51-DECB-C945-9E51-468B6521046B}"/>
          </ac:spMkLst>
        </pc:spChg>
        <pc:spChg chg="add del mod">
          <ac:chgData name="박병남" userId="241ee3f3-05ad-4f47-8bfc-9e9188b85294" providerId="ADAL" clId="{A91E5F2F-2EE8-CD4D-B093-12259E9AC0BA}" dt="2020-03-02T08:44:27.108" v="646" actId="478"/>
          <ac:spMkLst>
            <pc:docMk/>
            <pc:sldMk cId="21379239" sldId="316"/>
            <ac:spMk id="61" creationId="{106C3515-07FA-BC48-9C3C-A9364E1E47F5}"/>
          </ac:spMkLst>
        </pc:spChg>
        <pc:spChg chg="add mod">
          <ac:chgData name="박병남" userId="241ee3f3-05ad-4f47-8bfc-9e9188b85294" providerId="ADAL" clId="{A91E5F2F-2EE8-CD4D-B093-12259E9AC0BA}" dt="2020-03-02T08:52:42.291" v="1075" actId="1076"/>
          <ac:spMkLst>
            <pc:docMk/>
            <pc:sldMk cId="21379239" sldId="316"/>
            <ac:spMk id="66" creationId="{35832B90-636C-6844-9E90-DFB78FF63C19}"/>
          </ac:spMkLst>
        </pc:spChg>
        <pc:spChg chg="add mod">
          <ac:chgData name="박병남" userId="241ee3f3-05ad-4f47-8bfc-9e9188b85294" providerId="ADAL" clId="{A91E5F2F-2EE8-CD4D-B093-12259E9AC0BA}" dt="2020-03-02T08:48:44.676" v="971" actId="1076"/>
          <ac:spMkLst>
            <pc:docMk/>
            <pc:sldMk cId="21379239" sldId="316"/>
            <ac:spMk id="68" creationId="{8617CDF4-CF75-B843-B435-D1E567827471}"/>
          </ac:spMkLst>
        </pc:spChg>
        <pc:spChg chg="add mod">
          <ac:chgData name="박병남" userId="241ee3f3-05ad-4f47-8bfc-9e9188b85294" providerId="ADAL" clId="{A91E5F2F-2EE8-CD4D-B093-12259E9AC0BA}" dt="2020-03-02T08:48:44.676" v="971" actId="1076"/>
          <ac:spMkLst>
            <pc:docMk/>
            <pc:sldMk cId="21379239" sldId="316"/>
            <ac:spMk id="70" creationId="{C319688F-2352-E14A-B006-ECEEE1CAD782}"/>
          </ac:spMkLst>
        </pc:spChg>
        <pc:spChg chg="add mod">
          <ac:chgData name="박병남" userId="241ee3f3-05ad-4f47-8bfc-9e9188b85294" providerId="ADAL" clId="{A91E5F2F-2EE8-CD4D-B093-12259E9AC0BA}" dt="2020-03-02T08:52:56.335" v="1100" actId="255"/>
          <ac:spMkLst>
            <pc:docMk/>
            <pc:sldMk cId="21379239" sldId="316"/>
            <ac:spMk id="74" creationId="{4F593C0A-766F-F240-818E-96252D105E58}"/>
          </ac:spMkLst>
        </pc:spChg>
        <pc:spChg chg="add mod">
          <ac:chgData name="박병남" userId="241ee3f3-05ad-4f47-8bfc-9e9188b85294" providerId="ADAL" clId="{A91E5F2F-2EE8-CD4D-B093-12259E9AC0BA}" dt="2020-03-02T08:50:41.025" v="1033" actId="1076"/>
          <ac:spMkLst>
            <pc:docMk/>
            <pc:sldMk cId="21379239" sldId="316"/>
            <ac:spMk id="91" creationId="{AA976CCA-79CC-5C4A-8AF4-714EEF2553E0}"/>
          </ac:spMkLst>
        </pc:spChg>
        <pc:picChg chg="add del mod">
          <ac:chgData name="박병남" userId="241ee3f3-05ad-4f47-8bfc-9e9188b85294" providerId="ADAL" clId="{A91E5F2F-2EE8-CD4D-B093-12259E9AC0BA}" dt="2020-03-02T08:42:05.783" v="562" actId="478"/>
          <ac:picMkLst>
            <pc:docMk/>
            <pc:sldMk cId="21379239" sldId="316"/>
            <ac:picMk id="40" creationId="{13C8368D-3E9B-5A44-A929-FCD423FF4EE7}"/>
          </ac:picMkLst>
        </pc:picChg>
        <pc:cxnChg chg="add mod">
          <ac:chgData name="박병남" userId="241ee3f3-05ad-4f47-8bfc-9e9188b85294" providerId="ADAL" clId="{A91E5F2F-2EE8-CD4D-B093-12259E9AC0BA}" dt="2020-03-02T08:38:57.249" v="355" actId="208"/>
          <ac:cxnSpMkLst>
            <pc:docMk/>
            <pc:sldMk cId="21379239" sldId="316"/>
            <ac:cxnSpMk id="13" creationId="{0CF311B2-AA45-9D41-BC85-72F3036AF544}"/>
          </ac:cxnSpMkLst>
        </pc:cxnChg>
        <pc:cxnChg chg="del">
          <ac:chgData name="박병남" userId="241ee3f3-05ad-4f47-8bfc-9e9188b85294" providerId="ADAL" clId="{A91E5F2F-2EE8-CD4D-B093-12259E9AC0BA}" dt="2020-03-02T08:38:13.731" v="351" actId="478"/>
          <ac:cxnSpMkLst>
            <pc:docMk/>
            <pc:sldMk cId="21379239" sldId="316"/>
            <ac:cxnSpMk id="26" creationId="{73E29150-477E-2843-8375-3D0B631E8643}"/>
          </ac:cxnSpMkLst>
        </pc:cxnChg>
        <pc:cxnChg chg="add mod">
          <ac:chgData name="박병남" userId="241ee3f3-05ad-4f47-8bfc-9e9188b85294" providerId="ADAL" clId="{A91E5F2F-2EE8-CD4D-B093-12259E9AC0BA}" dt="2020-03-02T08:39:47.452" v="366" actId="14100"/>
          <ac:cxnSpMkLst>
            <pc:docMk/>
            <pc:sldMk cId="21379239" sldId="316"/>
            <ac:cxnSpMk id="32" creationId="{7E363F4A-040E-C44E-9F0D-7CDC68EFF5C5}"/>
          </ac:cxnSpMkLst>
        </pc:cxnChg>
        <pc:cxnChg chg="del mod">
          <ac:chgData name="박병남" userId="241ee3f3-05ad-4f47-8bfc-9e9188b85294" providerId="ADAL" clId="{A91E5F2F-2EE8-CD4D-B093-12259E9AC0BA}" dt="2020-03-02T08:40:44.697" v="519" actId="478"/>
          <ac:cxnSpMkLst>
            <pc:docMk/>
            <pc:sldMk cId="21379239" sldId="316"/>
            <ac:cxnSpMk id="47" creationId="{E3CA18A7-D167-3348-B247-C51D48F66161}"/>
          </ac:cxnSpMkLst>
        </pc:cxnChg>
        <pc:cxnChg chg="del mod">
          <ac:chgData name="박병남" userId="241ee3f3-05ad-4f47-8bfc-9e9188b85294" providerId="ADAL" clId="{A91E5F2F-2EE8-CD4D-B093-12259E9AC0BA}" dt="2020-03-02T08:40:46.373" v="520" actId="478"/>
          <ac:cxnSpMkLst>
            <pc:docMk/>
            <pc:sldMk cId="21379239" sldId="316"/>
            <ac:cxnSpMk id="49" creationId="{45862567-62E2-5D46-8B9E-1106ADBF943A}"/>
          </ac:cxnSpMkLst>
        </pc:cxnChg>
        <pc:cxnChg chg="del mod">
          <ac:chgData name="박병남" userId="241ee3f3-05ad-4f47-8bfc-9e9188b85294" providerId="ADAL" clId="{A91E5F2F-2EE8-CD4D-B093-12259E9AC0BA}" dt="2020-03-02T08:41:17.158" v="554" actId="478"/>
          <ac:cxnSpMkLst>
            <pc:docMk/>
            <pc:sldMk cId="21379239" sldId="316"/>
            <ac:cxnSpMk id="51" creationId="{A2B0C894-3793-3442-B09B-CA2BAC01C291}"/>
          </ac:cxnSpMkLst>
        </pc:cxnChg>
        <pc:cxnChg chg="add mod">
          <ac:chgData name="박병남" userId="241ee3f3-05ad-4f47-8bfc-9e9188b85294" providerId="ADAL" clId="{A91E5F2F-2EE8-CD4D-B093-12259E9AC0BA}" dt="2020-03-02T08:41:44.874" v="559" actId="14100"/>
          <ac:cxnSpMkLst>
            <pc:docMk/>
            <pc:sldMk cId="21379239" sldId="316"/>
            <ac:cxnSpMk id="52" creationId="{5644848A-E778-B14D-99DB-F26F4FD9A2B1}"/>
          </ac:cxnSpMkLst>
        </pc:cxnChg>
        <pc:cxnChg chg="add mod">
          <ac:chgData name="박병남" userId="241ee3f3-05ad-4f47-8bfc-9e9188b85294" providerId="ADAL" clId="{A91E5F2F-2EE8-CD4D-B093-12259E9AC0BA}" dt="2020-03-02T08:50:50.763" v="1035" actId="1076"/>
          <ac:cxnSpMkLst>
            <pc:docMk/>
            <pc:sldMk cId="21379239" sldId="316"/>
            <ac:cxnSpMk id="53" creationId="{4E140ACA-7F53-B04D-8951-5BCC3FBB72C9}"/>
          </ac:cxnSpMkLst>
        </pc:cxnChg>
        <pc:cxnChg chg="add mod">
          <ac:chgData name="박병남" userId="241ee3f3-05ad-4f47-8bfc-9e9188b85294" providerId="ADAL" clId="{A91E5F2F-2EE8-CD4D-B093-12259E9AC0BA}" dt="2020-03-02T08:50:44.790" v="1034" actId="1076"/>
          <ac:cxnSpMkLst>
            <pc:docMk/>
            <pc:sldMk cId="21379239" sldId="316"/>
            <ac:cxnSpMk id="54" creationId="{4F8CF5F0-0342-AE41-802A-4900C1378EA6}"/>
          </ac:cxnSpMkLst>
        </pc:cxnChg>
        <pc:cxnChg chg="add mod">
          <ac:chgData name="박병남" userId="241ee3f3-05ad-4f47-8bfc-9e9188b85294" providerId="ADAL" clId="{A91E5F2F-2EE8-CD4D-B093-12259E9AC0BA}" dt="2020-03-02T08:48:36.057" v="969" actId="1076"/>
          <ac:cxnSpMkLst>
            <pc:docMk/>
            <pc:sldMk cId="21379239" sldId="316"/>
            <ac:cxnSpMk id="71" creationId="{E44597B6-CD9A-1241-98ED-FE033585E80D}"/>
          </ac:cxnSpMkLst>
        </pc:cxnChg>
        <pc:cxnChg chg="add del mod">
          <ac:chgData name="박병남" userId="241ee3f3-05ad-4f47-8bfc-9e9188b85294" providerId="ADAL" clId="{A91E5F2F-2EE8-CD4D-B093-12259E9AC0BA}" dt="2020-03-02T08:50:27.423" v="1031" actId="478"/>
          <ac:cxnSpMkLst>
            <pc:docMk/>
            <pc:sldMk cId="21379239" sldId="316"/>
            <ac:cxnSpMk id="75" creationId="{AB201700-9276-7B42-9DF2-7D77D7DCE197}"/>
          </ac:cxnSpMkLst>
        </pc:cxnChg>
        <pc:cxnChg chg="add mod">
          <ac:chgData name="박병남" userId="241ee3f3-05ad-4f47-8bfc-9e9188b85294" providerId="ADAL" clId="{A91E5F2F-2EE8-CD4D-B093-12259E9AC0BA}" dt="2020-03-02T08:51:08.992" v="1040" actId="14100"/>
          <ac:cxnSpMkLst>
            <pc:docMk/>
            <pc:sldMk cId="21379239" sldId="316"/>
            <ac:cxnSpMk id="94" creationId="{1C0D286C-A6CD-2B46-A01F-D6F3AF566ED2}"/>
          </ac:cxnSpMkLst>
        </pc:cxnChg>
        <pc:cxnChg chg="add mod">
          <ac:chgData name="박병남" userId="241ee3f3-05ad-4f47-8bfc-9e9188b85294" providerId="ADAL" clId="{A91E5F2F-2EE8-CD4D-B093-12259E9AC0BA}" dt="2020-03-02T08:51:41.656" v="1048" actId="14100"/>
          <ac:cxnSpMkLst>
            <pc:docMk/>
            <pc:sldMk cId="21379239" sldId="316"/>
            <ac:cxnSpMk id="97" creationId="{F55F10F3-7857-1744-93C9-91E6DBEE72AF}"/>
          </ac:cxnSpMkLst>
        </pc:cxnChg>
        <pc:cxnChg chg="add mod">
          <ac:chgData name="박병남" userId="241ee3f3-05ad-4f47-8bfc-9e9188b85294" providerId="ADAL" clId="{A91E5F2F-2EE8-CD4D-B093-12259E9AC0BA}" dt="2020-03-02T08:51:58.464" v="1051" actId="14100"/>
          <ac:cxnSpMkLst>
            <pc:docMk/>
            <pc:sldMk cId="21379239" sldId="316"/>
            <ac:cxnSpMk id="105" creationId="{20050A72-2659-F742-AFF6-6EDB50FC5345}"/>
          </ac:cxnSpMkLst>
        </pc:cxnChg>
        <pc:cxnChg chg="add del mod">
          <ac:chgData name="박병남" userId="241ee3f3-05ad-4f47-8bfc-9e9188b85294" providerId="ADAL" clId="{A91E5F2F-2EE8-CD4D-B093-12259E9AC0BA}" dt="2020-03-02T08:52:58.910" v="1101" actId="478"/>
          <ac:cxnSpMkLst>
            <pc:docMk/>
            <pc:sldMk cId="21379239" sldId="316"/>
            <ac:cxnSpMk id="108" creationId="{E324D646-5F54-A54B-A55F-ACBD7DCA1EE1}"/>
          </ac:cxnSpMkLst>
        </pc:cxnChg>
      </pc:sldChg>
      <pc:sldChg chg="modSp add">
        <pc:chgData name="박병남" userId="241ee3f3-05ad-4f47-8bfc-9e9188b85294" providerId="ADAL" clId="{A91E5F2F-2EE8-CD4D-B093-12259E9AC0BA}" dt="2020-03-02T09:10:06.296" v="1753" actId="20577"/>
        <pc:sldMkLst>
          <pc:docMk/>
          <pc:sldMk cId="2561634371" sldId="317"/>
        </pc:sldMkLst>
        <pc:spChg chg="mod">
          <ac:chgData name="박병남" userId="241ee3f3-05ad-4f47-8bfc-9e9188b85294" providerId="ADAL" clId="{A91E5F2F-2EE8-CD4D-B093-12259E9AC0BA}" dt="2020-03-02T09:10:06.296" v="1753" actId="20577"/>
          <ac:spMkLst>
            <pc:docMk/>
            <pc:sldMk cId="2561634371" sldId="317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E9B69-243F-4F37-A271-36D5B11680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71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microsoft.com/office/2007/relationships/hdphoto" Target="../media/hdphoto3.wdp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233296" y="1732983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32465" y="2005321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05526" y="2585225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AR </a:t>
            </a:r>
            <a:r>
              <a:rPr lang="ko-KR" altLang="en-US" sz="1500" dirty="0">
                <a:solidFill>
                  <a:schemeClr val="tx1"/>
                </a:solidFill>
              </a:rPr>
              <a:t>시각화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5526" y="3014076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5526" y="3420875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AR</a:t>
            </a:r>
            <a:r>
              <a:rPr lang="ko-KR" altLang="en-US" sz="1500">
                <a:solidFill>
                  <a:schemeClr val="tx1"/>
                </a:solidFill>
              </a:rPr>
              <a:t> </a:t>
            </a:r>
            <a:r>
              <a:rPr lang="en-US" altLang="ko-KR" sz="1500">
                <a:solidFill>
                  <a:schemeClr val="tx1"/>
                </a:solidFill>
              </a:rPr>
              <a:t>Core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04288" y="1083010"/>
            <a:ext cx="1902822" cy="39312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509882" y="877465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20733" y="1640137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유사도 측정으로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레시피 추천</a:t>
            </a:r>
          </a:p>
        </p:txBody>
      </p:sp>
      <p:sp>
        <p:nvSpPr>
          <p:cNvPr id="32" name="원통 31"/>
          <p:cNvSpPr/>
          <p:nvPr/>
        </p:nvSpPr>
        <p:spPr>
          <a:xfrm>
            <a:off x="6409603" y="753939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58614" y="3102585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AR Core </a:t>
            </a:r>
            <a:r>
              <a:rPr lang="en-US" altLang="ko-KR" b="1" dirty="0"/>
              <a:t>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447578" y="2892332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572198" y="3633342"/>
            <a:ext cx="1783694" cy="339522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식재료 인식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321528" y="1765290"/>
            <a:ext cx="1188354" cy="8796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569118" y="2465406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68839" y="1466803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321528" y="2644956"/>
            <a:ext cx="1126050" cy="11455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015114" y="354663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22762" y="1953145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24049" y="3126941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898550" y="963376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519845" y="1476138"/>
            <a:ext cx="2073540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사용자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커뮤니티 정보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519845" y="1869320"/>
            <a:ext cx="2073540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음식별</a:t>
            </a:r>
            <a:r>
              <a:rPr lang="ko-KR" altLang="en-US" sz="1500" dirty="0">
                <a:solidFill>
                  <a:schemeClr val="tx1"/>
                </a:solidFill>
              </a:rPr>
              <a:t> 유사도</a:t>
            </a:r>
          </a:p>
        </p:txBody>
      </p:sp>
      <p:sp>
        <p:nvSpPr>
          <p:cNvPr id="56" name="원통 55"/>
          <p:cNvSpPr/>
          <p:nvPr/>
        </p:nvSpPr>
        <p:spPr>
          <a:xfrm>
            <a:off x="6435950" y="2779768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59781" y="2971367"/>
            <a:ext cx="2029530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Android Studio</a:t>
            </a:r>
            <a:endParaRPr lang="ko-KR" altLang="en-US" b="1" dirty="0"/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5598114" y="1559927"/>
            <a:ext cx="811489" cy="78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cxnSpLocks/>
            <a:stCxn id="35" idx="5"/>
            <a:endCxn id="56" idx="2"/>
          </p:cNvCxnSpPr>
          <p:nvPr/>
        </p:nvCxnSpPr>
        <p:spPr>
          <a:xfrm>
            <a:off x="5625820" y="3578451"/>
            <a:ext cx="810130" cy="15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571E3D-A288-4E90-8E28-82A745168D53}"/>
              </a:ext>
            </a:extLst>
          </p:cNvPr>
          <p:cNvSpPr/>
          <p:nvPr/>
        </p:nvSpPr>
        <p:spPr>
          <a:xfrm>
            <a:off x="6728152" y="3595014"/>
            <a:ext cx="1783694" cy="272880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Keras Model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2EF0BC-C4F9-4DBD-AC94-ABC03D10CA0D}"/>
              </a:ext>
            </a:extLst>
          </p:cNvPr>
          <p:cNvSpPr/>
          <p:nvPr/>
        </p:nvSpPr>
        <p:spPr>
          <a:xfrm>
            <a:off x="3572198" y="4045489"/>
            <a:ext cx="1783694" cy="339522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매핑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6EB9BB-9172-4C75-B561-3033AB5CE013}"/>
              </a:ext>
            </a:extLst>
          </p:cNvPr>
          <p:cNvSpPr/>
          <p:nvPr/>
        </p:nvSpPr>
        <p:spPr>
          <a:xfrm>
            <a:off x="6719555" y="3942370"/>
            <a:ext cx="1783694" cy="272880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TF Lite File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모듈 상세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6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1470369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준비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642CB49-3BD8-604B-98FE-A9E5A1FEF8AF}"/>
              </a:ext>
            </a:extLst>
          </p:cNvPr>
          <p:cNvSpPr/>
          <p:nvPr/>
        </p:nvSpPr>
        <p:spPr>
          <a:xfrm>
            <a:off x="1165283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Test</a:t>
            </a:r>
          </a:p>
        </p:txBody>
      </p: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C6BB39B2-91B2-FA4C-89C5-FF378BF8F55E}"/>
              </a:ext>
            </a:extLst>
          </p:cNvPr>
          <p:cNvSpPr/>
          <p:nvPr/>
        </p:nvSpPr>
        <p:spPr>
          <a:xfrm>
            <a:off x="1470369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 모델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96D8D9-56CF-F942-BED2-638311F7F972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2055307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AE6091A1-6322-F34F-96BC-D943A0679577}"/>
              </a:ext>
            </a:extLst>
          </p:cNvPr>
          <p:cNvSpPr/>
          <p:nvPr/>
        </p:nvSpPr>
        <p:spPr>
          <a:xfrm>
            <a:off x="1444156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Keras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036FEB-E6C3-B74B-8864-4C31CA3CCA39}"/>
              </a:ext>
            </a:extLst>
          </p:cNvPr>
          <p:cNvCxnSpPr>
            <a:cxnSpLocks/>
            <a:stCxn id="23" idx="2"/>
            <a:endCxn id="15" idx="0"/>
          </p:cNvCxnSpPr>
          <p:nvPr/>
        </p:nvCxnSpPr>
        <p:spPr>
          <a:xfrm>
            <a:off x="2055307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151672C4-356A-7747-8B58-46846E67D5C6}"/>
              </a:ext>
            </a:extLst>
          </p:cNvPr>
          <p:cNvSpPr/>
          <p:nvPr/>
        </p:nvSpPr>
        <p:spPr>
          <a:xfrm>
            <a:off x="1930668" y="3846837"/>
            <a:ext cx="1344509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90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ED08E6-D1A2-E644-B496-2E20A2D59DB7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055307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5">
            <a:extLst>
              <a:ext uri="{FF2B5EF4-FFF2-40B4-BE49-F238E27FC236}">
                <a16:creationId xmlns:a16="http://schemas.microsoft.com/office/drawing/2014/main" id="{17E2F158-1631-C240-B5A7-A0BD16946528}"/>
              </a:ext>
            </a:extLst>
          </p:cNvPr>
          <p:cNvSpPr/>
          <p:nvPr/>
        </p:nvSpPr>
        <p:spPr>
          <a:xfrm>
            <a:off x="6510092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식재료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촬영</a:t>
            </a: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1E937738-1D15-A048-B559-B925FFCE0CE9}"/>
              </a:ext>
            </a:extLst>
          </p:cNvPr>
          <p:cNvSpPr/>
          <p:nvPr/>
        </p:nvSpPr>
        <p:spPr>
          <a:xfrm>
            <a:off x="6260595" y="1956537"/>
            <a:ext cx="1656195" cy="608648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인식</a:t>
            </a:r>
            <a:endParaRPr kumimoji="1" lang="en-US" altLang="ko-Kore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사각형: 둥근 모서리 5">
            <a:extLst>
              <a:ext uri="{FF2B5EF4-FFF2-40B4-BE49-F238E27FC236}">
                <a16:creationId xmlns:a16="http://schemas.microsoft.com/office/drawing/2014/main" id="{32A2626E-99A7-6042-967F-303ADC957123}"/>
              </a:ext>
            </a:extLst>
          </p:cNvPr>
          <p:cNvSpPr/>
          <p:nvPr/>
        </p:nvSpPr>
        <p:spPr>
          <a:xfrm>
            <a:off x="6509415" y="422044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레시피 추천</a:t>
            </a:r>
          </a:p>
        </p:txBody>
      </p:sp>
      <p:sp>
        <p:nvSpPr>
          <p:cNvPr id="48" name="사각형: 둥근 모서리 5">
            <a:extLst>
              <a:ext uri="{FF2B5EF4-FFF2-40B4-BE49-F238E27FC236}">
                <a16:creationId xmlns:a16="http://schemas.microsoft.com/office/drawing/2014/main" id="{F644B146-2856-4B44-8A32-313C3CBD5746}"/>
              </a:ext>
            </a:extLst>
          </p:cNvPr>
          <p:cNvSpPr/>
          <p:nvPr/>
        </p:nvSpPr>
        <p:spPr>
          <a:xfrm>
            <a:off x="7702821" y="2790956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입력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5" name="사각형: 둥근 모서리 16">
            <a:extLst>
              <a:ext uri="{FF2B5EF4-FFF2-40B4-BE49-F238E27FC236}">
                <a16:creationId xmlns:a16="http://schemas.microsoft.com/office/drawing/2014/main" id="{AF312D87-DD89-B841-8F00-FAA27EC4B449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식재료 인식</a:t>
            </a: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0CF311B2-AA45-9D41-BC85-72F3036AF544}"/>
              </a:ext>
            </a:extLst>
          </p:cNvPr>
          <p:cNvCxnSpPr>
            <a:stCxn id="22" idx="3"/>
            <a:endCxn id="44" idx="1"/>
          </p:cNvCxnSpPr>
          <p:nvPr/>
        </p:nvCxnSpPr>
        <p:spPr>
          <a:xfrm flipV="1">
            <a:off x="2640245" y="1398251"/>
            <a:ext cx="3869847" cy="3296861"/>
          </a:xfrm>
          <a:prstGeom prst="bentConnector3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7E363F4A-040E-C44E-9F0D-7CDC68EFF5C5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V="1">
            <a:off x="832207" y="3076842"/>
            <a:ext cx="1835052" cy="611153"/>
          </a:xfrm>
          <a:prstGeom prst="bentConnector4">
            <a:avLst>
              <a:gd name="adj1" fmla="val 7269"/>
              <a:gd name="adj2" fmla="val 21154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644848A-E778-B14D-99DB-F26F4FD9A2B1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083693" y="1664911"/>
            <a:ext cx="5000" cy="29162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4E140ACA-7F53-B04D-8951-5BCC3FBB72C9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>
          <a:xfrm rot="16200000" flipH="1">
            <a:off x="7588447" y="2065430"/>
            <a:ext cx="225771" cy="1225279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4F8CF5F0-0342-AE41-802A-4900C1378EA6}"/>
              </a:ext>
            </a:extLst>
          </p:cNvPr>
          <p:cNvCxnSpPr>
            <a:cxnSpLocks/>
            <a:stCxn id="45" idx="2"/>
            <a:endCxn id="56" idx="0"/>
          </p:cNvCxnSpPr>
          <p:nvPr/>
        </p:nvCxnSpPr>
        <p:spPr>
          <a:xfrm rot="5400000">
            <a:off x="6326536" y="2025914"/>
            <a:ext cx="222886" cy="1301428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B4AC2A51-DECB-C945-9E51-468B6521046B}"/>
              </a:ext>
            </a:extLst>
          </p:cNvPr>
          <p:cNvSpPr/>
          <p:nvPr/>
        </p:nvSpPr>
        <p:spPr>
          <a:xfrm>
            <a:off x="5176114" y="2788071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선택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6" name="사각형: 둥근 모서리 5">
            <a:extLst>
              <a:ext uri="{FF2B5EF4-FFF2-40B4-BE49-F238E27FC236}">
                <a16:creationId xmlns:a16="http://schemas.microsoft.com/office/drawing/2014/main" id="{35832B90-636C-6844-9E90-DFB78FF63C19}"/>
              </a:ext>
            </a:extLst>
          </p:cNvPr>
          <p:cNvSpPr/>
          <p:nvPr/>
        </p:nvSpPr>
        <p:spPr>
          <a:xfrm>
            <a:off x="7475786" y="2334845"/>
            <a:ext cx="1314078" cy="3672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 &lt; 50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실패</a:t>
            </a:r>
          </a:p>
        </p:txBody>
      </p:sp>
      <p:sp>
        <p:nvSpPr>
          <p:cNvPr id="68" name="사각형: 둥근 모서리 5">
            <a:extLst>
              <a:ext uri="{FF2B5EF4-FFF2-40B4-BE49-F238E27FC236}">
                <a16:creationId xmlns:a16="http://schemas.microsoft.com/office/drawing/2014/main" id="{8617CDF4-CF75-B843-B435-D1E567827471}"/>
              </a:ext>
            </a:extLst>
          </p:cNvPr>
          <p:cNvSpPr/>
          <p:nvPr/>
        </p:nvSpPr>
        <p:spPr>
          <a:xfrm>
            <a:off x="6667996" y="3772304"/>
            <a:ext cx="845660" cy="3672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성공</a:t>
            </a:r>
          </a:p>
        </p:txBody>
      </p:sp>
      <p:sp>
        <p:nvSpPr>
          <p:cNvPr id="70" name="사각형: 둥근 모서리 5">
            <a:extLst>
              <a:ext uri="{FF2B5EF4-FFF2-40B4-BE49-F238E27FC236}">
                <a16:creationId xmlns:a16="http://schemas.microsoft.com/office/drawing/2014/main" id="{C319688F-2352-E14A-B006-ECEEE1CAD782}"/>
              </a:ext>
            </a:extLst>
          </p:cNvPr>
          <p:cNvSpPr/>
          <p:nvPr/>
        </p:nvSpPr>
        <p:spPr>
          <a:xfrm>
            <a:off x="6404074" y="3554615"/>
            <a:ext cx="1380558" cy="47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Accuracy1 </a:t>
            </a:r>
            <a:r>
              <a:rPr lang="ko-Kore-KR" altLang="en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90</a:t>
            </a:r>
            <a:endParaRPr lang="ko-KR" altLang="en-US" sz="10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4597B6-CD9A-1241-98ED-FE033585E80D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7088693" y="2565185"/>
            <a:ext cx="5660" cy="1655255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5">
            <a:extLst>
              <a:ext uri="{FF2B5EF4-FFF2-40B4-BE49-F238E27FC236}">
                <a16:creationId xmlns:a16="http://schemas.microsoft.com/office/drawing/2014/main" id="{4F593C0A-766F-F240-818E-96252D105E58}"/>
              </a:ext>
            </a:extLst>
          </p:cNvPr>
          <p:cNvSpPr/>
          <p:nvPr/>
        </p:nvSpPr>
        <p:spPr>
          <a:xfrm>
            <a:off x="5057421" y="2253074"/>
            <a:ext cx="1380558" cy="47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Accuracy1,2 </a:t>
            </a:r>
            <a:r>
              <a:rPr lang="ko-Kore-KR" altLang="en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en-US" altLang="ko-Kore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50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모호함</a:t>
            </a:r>
          </a:p>
        </p:txBody>
      </p:sp>
      <p:sp>
        <p:nvSpPr>
          <p:cNvPr id="91" name="사각형: 둥근 모서리 5">
            <a:extLst>
              <a:ext uri="{FF2B5EF4-FFF2-40B4-BE49-F238E27FC236}">
                <a16:creationId xmlns:a16="http://schemas.microsoft.com/office/drawing/2014/main" id="{AA976CCA-79CC-5C4A-8AF4-714EEF2553E0}"/>
              </a:ext>
            </a:extLst>
          </p:cNvPr>
          <p:cNvSpPr/>
          <p:nvPr/>
        </p:nvSpPr>
        <p:spPr>
          <a:xfrm>
            <a:off x="4755416" y="3622021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사용자 입력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1C0D286C-A6CD-2B46-A01F-D6F3AF566ED2}"/>
              </a:ext>
            </a:extLst>
          </p:cNvPr>
          <p:cNvCxnSpPr>
            <a:cxnSpLocks/>
            <a:stCxn id="56" idx="2"/>
            <a:endCxn id="91" idx="0"/>
          </p:cNvCxnSpPr>
          <p:nvPr/>
        </p:nvCxnSpPr>
        <p:spPr>
          <a:xfrm rot="5400000">
            <a:off x="5426602" y="3261357"/>
            <a:ext cx="300629" cy="420698"/>
          </a:xfrm>
          <a:prstGeom prst="bentConnector3">
            <a:avLst>
              <a:gd name="adj1" fmla="val 50000"/>
            </a:avLst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F55F10F3-7857-1744-93C9-91E6DBEE72AF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5762316" y="3740002"/>
            <a:ext cx="1165708" cy="328490"/>
          </a:xfrm>
          <a:prstGeom prst="bentConnector2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20050A72-2659-F742-AFF6-6EDB50FC5345}"/>
              </a:ext>
            </a:extLst>
          </p:cNvPr>
          <p:cNvCxnSpPr>
            <a:cxnSpLocks/>
            <a:stCxn id="91" idx="2"/>
            <a:endCxn id="46" idx="1"/>
          </p:cNvCxnSpPr>
          <p:nvPr/>
        </p:nvCxnSpPr>
        <p:spPr>
          <a:xfrm rot="16200000" flipH="1">
            <a:off x="5772112" y="3749797"/>
            <a:ext cx="331759" cy="1142848"/>
          </a:xfrm>
          <a:prstGeom prst="bentConnector2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문제 정의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5C953-C426-47B3-A8D8-9D766D9A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2" y="1794520"/>
            <a:ext cx="1825286" cy="1224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2F8EC-EDA1-42C3-8567-7C8490A8B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608" y="1774157"/>
            <a:ext cx="1656046" cy="12450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BA8AD8-464B-4118-903A-E68EDC67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87055" y="1387929"/>
            <a:ext cx="1200442" cy="206220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76B54-DCD6-4553-AD73-CDB01A9DDD06}"/>
              </a:ext>
            </a:extLst>
          </p:cNvPr>
          <p:cNvCxnSpPr/>
          <p:nvPr/>
        </p:nvCxnSpPr>
        <p:spPr>
          <a:xfrm>
            <a:off x="2199905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49267-B355-4D26-8834-A4271882A1CE}"/>
              </a:ext>
            </a:extLst>
          </p:cNvPr>
          <p:cNvCxnSpPr/>
          <p:nvPr/>
        </p:nvCxnSpPr>
        <p:spPr>
          <a:xfrm>
            <a:off x="4644008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28CA0D2-FEF9-4E51-AFCE-2F88CF82017A}"/>
              </a:ext>
            </a:extLst>
          </p:cNvPr>
          <p:cNvCxnSpPr/>
          <p:nvPr/>
        </p:nvCxnSpPr>
        <p:spPr>
          <a:xfrm>
            <a:off x="7236296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8FF335-FEDA-41FD-9337-5ADBCF9D5D61}"/>
              </a:ext>
            </a:extLst>
          </p:cNvPr>
          <p:cNvSpPr/>
          <p:nvPr/>
        </p:nvSpPr>
        <p:spPr>
          <a:xfrm>
            <a:off x="1872208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마 늘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F68A9B-53A5-4511-B205-B24D892A1DD4}"/>
              </a:ext>
            </a:extLst>
          </p:cNvPr>
          <p:cNvSpPr/>
          <p:nvPr/>
        </p:nvSpPr>
        <p:spPr>
          <a:xfrm>
            <a:off x="4322445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 파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37A25-EF41-4268-A242-690CCA305F28}"/>
              </a:ext>
            </a:extLst>
          </p:cNvPr>
          <p:cNvSpPr/>
          <p:nvPr/>
        </p:nvSpPr>
        <p:spPr>
          <a:xfrm>
            <a:off x="7042172" y="4011910"/>
            <a:ext cx="38824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데이터 셋 준비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7B6A0-DEE2-4B70-AB8B-1298F5BA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0" y="1578385"/>
            <a:ext cx="3885728" cy="2067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F2E21-EEE4-4C1F-97DD-5C452BB1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732" y="1581022"/>
            <a:ext cx="3885728" cy="20206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D2BD3D-5FA5-4DFE-91E6-FE31D2E57C5D}"/>
              </a:ext>
            </a:extLst>
          </p:cNvPr>
          <p:cNvSpPr/>
          <p:nvPr/>
        </p:nvSpPr>
        <p:spPr>
          <a:xfrm>
            <a:off x="3333907" y="3922186"/>
            <a:ext cx="2853666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훈련셋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평가셋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103000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2196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605DBE-EF69-4C3C-8646-D067025C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54" y="947647"/>
            <a:ext cx="6040046" cy="364032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D5679C-4E08-4238-8905-B036995C87BD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09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24F64-ABCD-40D3-9D71-7754058A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94454"/>
            <a:ext cx="4896544" cy="38530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46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6D68E4-7DB0-453D-AC97-68D18C5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895334"/>
            <a:ext cx="7848872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8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지적사항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관련사례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 시나리오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 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B14CB-59A6-4C5C-8E30-CA4EDE1CD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8" y="897759"/>
            <a:ext cx="6588224" cy="3618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9B2FF-161F-481C-9CDB-109CE9B928A3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296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48AFC9-59AC-4FFA-A425-97D4EBD1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84339"/>
            <a:ext cx="6336704" cy="37352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A6804E-9B44-4AC1-A6C1-789E1AA0BD46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156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4BBE8-8673-445B-9D22-62779CD4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70052"/>
            <a:ext cx="6457950" cy="35739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11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578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1 / accuracy average : 0.71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4C1065-7627-4C8E-97E8-100FFD7B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906768"/>
            <a:ext cx="8003232" cy="23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67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30 / accuracy average : 0.99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CFCE7E-D31B-4AE3-9311-5C3CE88C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9" y="1907910"/>
            <a:ext cx="8016644" cy="25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5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F3EBB-313B-4C36-BCDC-43633BA1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541" y="903668"/>
            <a:ext cx="5581843" cy="36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1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944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D8A91-B331-47DB-9149-D865A45FE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9" y="1789716"/>
            <a:ext cx="7875629" cy="248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F0A73-B264-4106-BE74-8FB1B139414A}"/>
              </a:ext>
            </a:extLst>
          </p:cNvPr>
          <p:cNvSpPr/>
          <p:nvPr/>
        </p:nvSpPr>
        <p:spPr>
          <a:xfrm>
            <a:off x="5004048" y="1789716"/>
            <a:ext cx="936104" cy="277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FA4902-1065-4688-B757-2FD89DED692C}"/>
              </a:ext>
            </a:extLst>
          </p:cNvPr>
          <p:cNvSpPr/>
          <p:nvPr/>
        </p:nvSpPr>
        <p:spPr>
          <a:xfrm>
            <a:off x="1907704" y="2027252"/>
            <a:ext cx="516215" cy="1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61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88BD1-5E4F-443B-89C4-B3C06E42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63638"/>
            <a:ext cx="8496944" cy="25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047500-A8ED-4699-9007-ADDC3A05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995686"/>
            <a:ext cx="7056784" cy="18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6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TF Lite</a:t>
            </a:r>
            <a:r>
              <a:rPr lang="ko-KR" altLang="en-US" sz="1600" dirty="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15D3C9-1121-401B-9A60-A1849F064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594107"/>
            <a:ext cx="7092280" cy="31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2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안드로이드에 적용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2227714"/>
            <a:ext cx="3688080" cy="14401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67694"/>
            <a:ext cx="3962400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47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안드로이드에 적용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61" y="1544871"/>
            <a:ext cx="1872208" cy="33913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89" y="1544872"/>
            <a:ext cx="1842883" cy="33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08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1470369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회원가입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Key = id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642CB49-3BD8-604B-98FE-A9E5A1FEF8AF}"/>
              </a:ext>
            </a:extLst>
          </p:cNvPr>
          <p:cNvSpPr/>
          <p:nvPr/>
        </p:nvSpPr>
        <p:spPr>
          <a:xfrm>
            <a:off x="1165283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Collabor</a:t>
            </a:r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Filtering</a:t>
            </a:r>
          </a:p>
        </p:txBody>
      </p: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C6BB39B2-91B2-FA4C-89C5-FF378BF8F55E}"/>
              </a:ext>
            </a:extLst>
          </p:cNvPr>
          <p:cNvSpPr/>
          <p:nvPr/>
        </p:nvSpPr>
        <p:spPr>
          <a:xfrm>
            <a:off x="1470369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첫화면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음식 레시피 추천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96D8D9-56CF-F942-BED2-638311F7F972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2055307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AE6091A1-6322-F34F-96BC-D943A0679577}"/>
              </a:ext>
            </a:extLst>
          </p:cNvPr>
          <p:cNvSpPr/>
          <p:nvPr/>
        </p:nvSpPr>
        <p:spPr>
          <a:xfrm>
            <a:off x="1444156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음식 선호도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점수 선택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036FEB-E6C3-B74B-8864-4C31CA3CCA39}"/>
              </a:ext>
            </a:extLst>
          </p:cNvPr>
          <p:cNvCxnSpPr>
            <a:cxnSpLocks/>
            <a:stCxn id="23" idx="2"/>
            <a:endCxn id="15" idx="0"/>
          </p:cNvCxnSpPr>
          <p:nvPr/>
        </p:nvCxnSpPr>
        <p:spPr>
          <a:xfrm>
            <a:off x="2055307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151672C4-356A-7747-8B58-46846E67D5C6}"/>
              </a:ext>
            </a:extLst>
          </p:cNvPr>
          <p:cNvSpPr/>
          <p:nvPr/>
        </p:nvSpPr>
        <p:spPr>
          <a:xfrm>
            <a:off x="1938573" y="2710064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choose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ED08E6-D1A2-E644-B496-2E20A2D59DB7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055307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5">
            <a:extLst>
              <a:ext uri="{FF2B5EF4-FFF2-40B4-BE49-F238E27FC236}">
                <a16:creationId xmlns:a16="http://schemas.microsoft.com/office/drawing/2014/main" id="{17E2F158-1631-C240-B5A7-A0BD16946528}"/>
              </a:ext>
            </a:extLst>
          </p:cNvPr>
          <p:cNvSpPr/>
          <p:nvPr/>
        </p:nvSpPr>
        <p:spPr>
          <a:xfrm>
            <a:off x="6510092" y="1131590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로그인</a:t>
            </a: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1E937738-1D15-A048-B559-B925FFCE0CE9}"/>
              </a:ext>
            </a:extLst>
          </p:cNvPr>
          <p:cNvSpPr/>
          <p:nvPr/>
        </p:nvSpPr>
        <p:spPr>
          <a:xfrm>
            <a:off x="6205006" y="3254129"/>
            <a:ext cx="1781402" cy="662490"/>
          </a:xfrm>
          <a:prstGeom prst="diamond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Collabor</a:t>
            </a:r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Filtering</a:t>
            </a:r>
          </a:p>
        </p:txBody>
      </p:sp>
      <p:sp>
        <p:nvSpPr>
          <p:cNvPr id="46" name="사각형: 둥근 모서리 5">
            <a:extLst>
              <a:ext uri="{FF2B5EF4-FFF2-40B4-BE49-F238E27FC236}">
                <a16:creationId xmlns:a16="http://schemas.microsoft.com/office/drawing/2014/main" id="{32A2626E-99A7-6042-967F-303ADC957123}"/>
              </a:ext>
            </a:extLst>
          </p:cNvPr>
          <p:cNvSpPr/>
          <p:nvPr/>
        </p:nvSpPr>
        <p:spPr>
          <a:xfrm>
            <a:off x="6510092" y="4428451"/>
            <a:ext cx="1169876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첫화면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음식 레시피 추천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3CA18A7-D167-3348-B247-C51D48F66161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7095030" y="1664911"/>
            <a:ext cx="0" cy="533321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5">
            <a:extLst>
              <a:ext uri="{FF2B5EF4-FFF2-40B4-BE49-F238E27FC236}">
                <a16:creationId xmlns:a16="http://schemas.microsoft.com/office/drawing/2014/main" id="{F644B146-2856-4B44-8A32-313C3CBD5746}"/>
              </a:ext>
            </a:extLst>
          </p:cNvPr>
          <p:cNvSpPr/>
          <p:nvPr/>
        </p:nvSpPr>
        <p:spPr>
          <a:xfrm>
            <a:off x="6483879" y="2198232"/>
            <a:ext cx="1222301" cy="533321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직전에 검색한 음식</a:t>
            </a: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5862567-62E2-5D46-8B9E-1106ADBF943A}"/>
              </a:ext>
            </a:extLst>
          </p:cNvPr>
          <p:cNvCxnSpPr>
            <a:cxnSpLocks/>
            <a:stCxn id="48" idx="2"/>
            <a:endCxn id="45" idx="0"/>
          </p:cNvCxnSpPr>
          <p:nvPr/>
        </p:nvCxnSpPr>
        <p:spPr>
          <a:xfrm>
            <a:off x="7095030" y="2731553"/>
            <a:ext cx="677" cy="52257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78F196F6-37B3-B440-9673-08EDEDE9F96D}"/>
              </a:ext>
            </a:extLst>
          </p:cNvPr>
          <p:cNvSpPr/>
          <p:nvPr/>
        </p:nvSpPr>
        <p:spPr>
          <a:xfrm>
            <a:off x="6978296" y="2710064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B_food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ore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≥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B0C894-3793-3442-B09B-CA2BAC01C291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7095030" y="3916619"/>
            <a:ext cx="677" cy="511832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16">
            <a:extLst>
              <a:ext uri="{FF2B5EF4-FFF2-40B4-BE49-F238E27FC236}">
                <a16:creationId xmlns:a16="http://schemas.microsoft.com/office/drawing/2014/main" id="{AF312D87-DD89-B841-8F00-FAA27EC4B449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협업 </a:t>
            </a:r>
            <a:r>
              <a:rPr lang="ko-KR" altLang="en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필터링</a:t>
            </a:r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3E29150-477E-2843-8375-3D0B631E8643}"/>
              </a:ext>
            </a:extLst>
          </p:cNvPr>
          <p:cNvCxnSpPr>
            <a:cxnSpLocks/>
          </p:cNvCxnSpPr>
          <p:nvPr/>
        </p:nvCxnSpPr>
        <p:spPr>
          <a:xfrm flipH="1" flipV="1">
            <a:off x="2670825" y="2472228"/>
            <a:ext cx="4424204" cy="504496"/>
          </a:xfrm>
          <a:prstGeom prst="straightConnector1">
            <a:avLst/>
          </a:prstGeom>
          <a:ln>
            <a:solidFill>
              <a:srgbClr val="3E60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5">
            <a:extLst>
              <a:ext uri="{FF2B5EF4-FFF2-40B4-BE49-F238E27FC236}">
                <a16:creationId xmlns:a16="http://schemas.microsoft.com/office/drawing/2014/main" id="{067D4A71-0157-904D-BD92-1512EFB57C0F}"/>
              </a:ext>
            </a:extLst>
          </p:cNvPr>
          <p:cNvSpPr/>
          <p:nvPr/>
        </p:nvSpPr>
        <p:spPr>
          <a:xfrm>
            <a:off x="4059070" y="2205567"/>
            <a:ext cx="1169876" cy="5333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B_food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ore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842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3528" y="881191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13A802-EAF1-AB44-97EE-CDEBD7F0D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69" y="1576673"/>
            <a:ext cx="6984776" cy="33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18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데모 환경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5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987574"/>
            <a:ext cx="46805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딥러닝 학습은  완료된 상태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Keras Model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→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Tensorflow Lite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파일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60D027-3364-4ABF-B641-7C828B185877}"/>
              </a:ext>
            </a:extLst>
          </p:cNvPr>
          <p:cNvSpPr txBox="1"/>
          <p:nvPr/>
        </p:nvSpPr>
        <p:spPr>
          <a:xfrm>
            <a:off x="2195736" y="1476404"/>
            <a:ext cx="403244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모바일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앱 실행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카메라 인식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Android Studio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연동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AE70B5-3EEF-4368-B0FD-80E0431E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445001"/>
            <a:ext cx="1881101" cy="1690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AFFE3C-88B2-4ADC-B3ED-DF7DCABEC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622331"/>
            <a:ext cx="3793295" cy="15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  <a:endParaRPr lang="en-US" altLang="ko-KR" sz="36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93415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Python 3.7, Java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Android</a:t>
                      </a:r>
                      <a:r>
                        <a:rPr lang="ko-KR" altLang="en-US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Studio (AR Core) ,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1026" name="Picture 2" descr="python ì´ë¯¸ì§ ê²ìê²°ê³¼">
            <a:extLst>
              <a:ext uri="{FF2B5EF4-FFF2-40B4-BE49-F238E27FC236}">
                <a16:creationId xmlns:a16="http://schemas.microsoft.com/office/drawing/2014/main" id="{8E34B17E-FD0D-4CFA-8367-E760ACC4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981" y="1835315"/>
            <a:ext cx="303078" cy="303078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 studio ì´ë¯¸ì§ ê²ìê²°ê³¼">
            <a:extLst>
              <a:ext uri="{FF2B5EF4-FFF2-40B4-BE49-F238E27FC236}">
                <a16:creationId xmlns:a16="http://schemas.microsoft.com/office/drawing/2014/main" id="{6150694E-6AF9-46A5-9331-A409D515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00" y="2356990"/>
            <a:ext cx="405662" cy="40566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41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43091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</a:t>
                      </a:r>
                      <a:r>
                        <a:rPr lang="ko-KR" altLang="en-US" sz="1400"/>
                        <a:t>↔</a:t>
                      </a:r>
                      <a:r>
                        <a:rPr lang="en-US" altLang="ko-KR" sz="1400"/>
                        <a:t>php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Python-Keras,</a:t>
                      </a:r>
                    </a:p>
                    <a:p>
                      <a:pPr algn="ctr" latinLnBrk="1"/>
                      <a:r>
                        <a:rPr lang="ko-KR" altLang="en-US" sz="1400"/>
                        <a:t>딥러닝 구현방법 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AR Core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 DB, </a:t>
                      </a:r>
                      <a:r>
                        <a:rPr lang="ko-KR" altLang="en-US" sz="1400"/>
                        <a:t>서버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사용자 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 이미지 </a:t>
                      </a:r>
                      <a:r>
                        <a:rPr lang="en-US" altLang="ko-KR" sz="1400"/>
                        <a:t>DB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 Core </a:t>
                      </a:r>
                      <a:r>
                        <a:rPr lang="ko-KR" altLang="en-US" sz="1400"/>
                        <a:t>시각화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43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365" y="269082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0D453-4E26-CE4B-A8FA-2CD2CFE1B9FB}"/>
              </a:ext>
            </a:extLst>
          </p:cNvPr>
          <p:cNvSpPr/>
          <p:nvPr/>
        </p:nvSpPr>
        <p:spPr>
          <a:xfrm>
            <a:off x="467544" y="1059584"/>
            <a:ext cx="80648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마창수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_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최재철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실무가 훤히 보이는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&amp;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kutar37 ,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알고리즘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https://kutar37.tistory.com/entry/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파이썬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협업필터링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Collaborative-Filtering-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추천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알고리즘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-1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Sung 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kim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모두를 위한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https://www.youtube.com/watch?v=BS6O0zOGX4E&amp;list=PLlMkM4tgfjnLSOjrEJN31gZATbcj_MpUm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http://hunkim.github.io/ml/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just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https://github.com/hunkim/DeepLearningZeroToAll/</a:t>
            </a: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yoonkyung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, Movie 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recommondation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project , https://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github.com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Yooonkyung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Movie_recommendation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757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371421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979712" y="987574"/>
            <a:ext cx="35283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지난 발표에서의 지적사항 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989163" y="2862920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5.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 사항에 대한 답변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295351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사용자의 선호도에 맞는 추천 레시피 필요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돼지고기 소고기 인식 문제 솔루션을 제시할 필요가 있음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한식 양식 등 분류 별로 제시했으면 좋겠다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식재료를 몇가지나 인식할 것인가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3168605"/>
            <a:ext cx="6120680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Collaborative filtering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알고리즘을 이용한 사용자 선호도 기반 레시피 추천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통합적으로 육류로 인식해서 소고기 돼지고기를 사용자가 선택하게 함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    (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고기 같은 경우 사용자가 온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오프라인에서 구매 시 이미 분류를 하기 때문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 인식 후 레시피 조회 시 한식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양식 등 배너를 만들어 분류</a:t>
            </a: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최소 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 이상 인식 예정 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4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기술 요망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03304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 사례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시스템 수행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6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7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만개의 레시피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857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해먹남녀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48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14181B"/>
      </a:dk1>
      <a:lt1>
        <a:sysClr val="window" lastClr="F0F1F2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14181B"/>
      </a:dk1>
      <a:lt1>
        <a:sysClr val="window" lastClr="F0F1F2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1513</Words>
  <Application>Microsoft Office PowerPoint</Application>
  <PresentationFormat>화면 슬라이드 쇼(16:9)</PresentationFormat>
  <Paragraphs>392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나눔고딕</vt:lpstr>
      <vt:lpstr>Arial</vt:lpstr>
      <vt:lpstr>Nanum Gothic</vt:lpstr>
      <vt:lpstr>한컴 고딕</vt:lpstr>
      <vt:lpstr>Bell MT</vt:lpstr>
      <vt:lpstr>함초롬돋움</vt:lpstr>
      <vt:lpstr>Tahoma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YHS</cp:lastModifiedBy>
  <cp:revision>450</cp:revision>
  <dcterms:created xsi:type="dcterms:W3CDTF">2006-10-05T04:04:58Z</dcterms:created>
  <dcterms:modified xsi:type="dcterms:W3CDTF">2020-03-02T10:20:01Z</dcterms:modified>
</cp:coreProperties>
</file>